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在我裏面有平安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Peace Within Me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在世間雖有很多苦難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u  chin-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在我裏面就常有平安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因為我已經得勝世界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se-kai,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你可安心站在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Li  thang an-sim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-chia.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649</TotalTime>
  <Words>88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Crosspoint 4</cp:lastModifiedBy>
  <cp:revision>76</cp:revision>
  <dcterms:created xsi:type="dcterms:W3CDTF">2018-01-05T06:11:53Z</dcterms:created>
  <dcterms:modified xsi:type="dcterms:W3CDTF">2020-06-06T07:47:52Z</dcterms:modified>
</cp:coreProperties>
</file>